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5"/>
  </p:notesMasterIdLst>
  <p:handoutMasterIdLst>
    <p:handoutMasterId r:id="rId6"/>
  </p:handoutMasterIdLst>
  <p:sldIdLst>
    <p:sldId id="256" r:id="rId2"/>
    <p:sldId id="351" r:id="rId3"/>
    <p:sldId id="399" r:id="rId4"/>
  </p:sldIdLst>
  <p:sldSz cx="9144000" cy="6858000" type="screen4x3"/>
  <p:notesSz cx="6881813" cy="9296400"/>
  <p:defaultTextStyle>
    <a:defPPr>
      <a:defRPr lang="es-ES"/>
    </a:defPPr>
    <a:lvl1pPr algn="l" rtl="0" fontAlgn="base">
      <a:spcBef>
        <a:spcPct val="0"/>
      </a:spcBef>
      <a:spcAft>
        <a:spcPct val="0"/>
      </a:spcAft>
      <a:defRPr sz="1600" kern="1200">
        <a:solidFill>
          <a:schemeClr val="tx1"/>
        </a:solidFill>
        <a:latin typeface="Tahoma" pitchFamily="34" charset="0"/>
        <a:ea typeface="+mn-ea"/>
        <a:cs typeface="+mn-cs"/>
      </a:defRPr>
    </a:lvl1pPr>
    <a:lvl2pPr marL="457200" algn="l" rtl="0" fontAlgn="base">
      <a:spcBef>
        <a:spcPct val="0"/>
      </a:spcBef>
      <a:spcAft>
        <a:spcPct val="0"/>
      </a:spcAft>
      <a:defRPr sz="1600" kern="1200">
        <a:solidFill>
          <a:schemeClr val="tx1"/>
        </a:solidFill>
        <a:latin typeface="Tahoma" pitchFamily="34" charset="0"/>
        <a:ea typeface="+mn-ea"/>
        <a:cs typeface="+mn-cs"/>
      </a:defRPr>
    </a:lvl2pPr>
    <a:lvl3pPr marL="914400" algn="l" rtl="0" fontAlgn="base">
      <a:spcBef>
        <a:spcPct val="0"/>
      </a:spcBef>
      <a:spcAft>
        <a:spcPct val="0"/>
      </a:spcAft>
      <a:defRPr sz="1600" kern="1200">
        <a:solidFill>
          <a:schemeClr val="tx1"/>
        </a:solidFill>
        <a:latin typeface="Tahoma" pitchFamily="34" charset="0"/>
        <a:ea typeface="+mn-ea"/>
        <a:cs typeface="+mn-cs"/>
      </a:defRPr>
    </a:lvl3pPr>
    <a:lvl4pPr marL="1371600" algn="l" rtl="0" fontAlgn="base">
      <a:spcBef>
        <a:spcPct val="0"/>
      </a:spcBef>
      <a:spcAft>
        <a:spcPct val="0"/>
      </a:spcAft>
      <a:defRPr sz="1600" kern="1200">
        <a:solidFill>
          <a:schemeClr val="tx1"/>
        </a:solidFill>
        <a:latin typeface="Tahoma" pitchFamily="34" charset="0"/>
        <a:ea typeface="+mn-ea"/>
        <a:cs typeface="+mn-cs"/>
      </a:defRPr>
    </a:lvl4pPr>
    <a:lvl5pPr marL="1828800" algn="l" rtl="0" fontAlgn="base">
      <a:spcBef>
        <a:spcPct val="0"/>
      </a:spcBef>
      <a:spcAft>
        <a:spcPct val="0"/>
      </a:spcAft>
      <a:defRPr sz="1600" kern="1200">
        <a:solidFill>
          <a:schemeClr val="tx1"/>
        </a:solidFill>
        <a:latin typeface="Tahoma" pitchFamily="34" charset="0"/>
        <a:ea typeface="+mn-ea"/>
        <a:cs typeface="+mn-cs"/>
      </a:defRPr>
    </a:lvl5pPr>
    <a:lvl6pPr marL="2286000" algn="l" defTabSz="914400" rtl="0" eaLnBrk="1" latinLnBrk="0" hangingPunct="1">
      <a:defRPr sz="1600" kern="1200">
        <a:solidFill>
          <a:schemeClr val="tx1"/>
        </a:solidFill>
        <a:latin typeface="Tahoma" pitchFamily="34" charset="0"/>
        <a:ea typeface="+mn-ea"/>
        <a:cs typeface="+mn-cs"/>
      </a:defRPr>
    </a:lvl6pPr>
    <a:lvl7pPr marL="2743200" algn="l" defTabSz="914400" rtl="0" eaLnBrk="1" latinLnBrk="0" hangingPunct="1">
      <a:defRPr sz="1600" kern="1200">
        <a:solidFill>
          <a:schemeClr val="tx1"/>
        </a:solidFill>
        <a:latin typeface="Tahoma" pitchFamily="34" charset="0"/>
        <a:ea typeface="+mn-ea"/>
        <a:cs typeface="+mn-cs"/>
      </a:defRPr>
    </a:lvl7pPr>
    <a:lvl8pPr marL="3200400" algn="l" defTabSz="914400" rtl="0" eaLnBrk="1" latinLnBrk="0" hangingPunct="1">
      <a:defRPr sz="1600" kern="1200">
        <a:solidFill>
          <a:schemeClr val="tx1"/>
        </a:solidFill>
        <a:latin typeface="Tahoma" pitchFamily="34" charset="0"/>
        <a:ea typeface="+mn-ea"/>
        <a:cs typeface="+mn-cs"/>
      </a:defRPr>
    </a:lvl8pPr>
    <a:lvl9pPr marL="3657600" algn="l" defTabSz="914400" rtl="0" eaLnBrk="1" latinLnBrk="0" hangingPunct="1">
      <a:defRPr sz="16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003399"/>
    <a:srgbClr val="FFFF66"/>
    <a:srgbClr val="DDDDDD"/>
    <a:srgbClr val="FF0000"/>
    <a:srgbClr val="08B80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480" autoAdjust="0"/>
    <p:restoredTop sz="99657" autoAdjust="0"/>
  </p:normalViewPr>
  <p:slideViewPr>
    <p:cSldViewPr>
      <p:cViewPr>
        <p:scale>
          <a:sx n="70" d="100"/>
          <a:sy n="70" d="100"/>
        </p:scale>
        <p:origin x="-1350" y="-1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97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22" name="Rectangle 2"/>
          <p:cNvSpPr>
            <a:spLocks noGrp="1" noChangeArrowheads="1"/>
          </p:cNvSpPr>
          <p:nvPr>
            <p:ph type="hdr" sz="quarter"/>
          </p:nvPr>
        </p:nvSpPr>
        <p:spPr bwMode="auto">
          <a:xfrm>
            <a:off x="0" y="0"/>
            <a:ext cx="2982913" cy="465138"/>
          </a:xfrm>
          <a:prstGeom prst="rect">
            <a:avLst/>
          </a:prstGeom>
          <a:noFill/>
          <a:ln w="9525">
            <a:noFill/>
            <a:miter lim="800000"/>
            <a:headEnd/>
            <a:tailEnd/>
          </a:ln>
          <a:effectLst/>
        </p:spPr>
        <p:txBody>
          <a:bodyPr vert="horz" wrap="square" lIns="91372" tIns="45687" rIns="91372" bIns="45687" numCol="1" anchor="t" anchorCtr="0" compatLnSpc="1">
            <a:prstTxWarp prst="textNoShape">
              <a:avLst/>
            </a:prstTxWarp>
          </a:bodyPr>
          <a:lstStyle>
            <a:lvl1pPr>
              <a:defRPr sz="1200">
                <a:latin typeface="Arial" charset="0"/>
              </a:defRPr>
            </a:lvl1pPr>
          </a:lstStyle>
          <a:p>
            <a:pPr>
              <a:defRPr/>
            </a:pPr>
            <a:endParaRPr lang="es-GT"/>
          </a:p>
        </p:txBody>
      </p:sp>
      <p:sp>
        <p:nvSpPr>
          <p:cNvPr id="235523" name="Rectangle 3"/>
          <p:cNvSpPr>
            <a:spLocks noGrp="1" noChangeArrowheads="1"/>
          </p:cNvSpPr>
          <p:nvPr>
            <p:ph type="dt" sz="quarter" idx="1"/>
          </p:nvPr>
        </p:nvSpPr>
        <p:spPr bwMode="auto">
          <a:xfrm>
            <a:off x="3897313" y="0"/>
            <a:ext cx="2982912" cy="465138"/>
          </a:xfrm>
          <a:prstGeom prst="rect">
            <a:avLst/>
          </a:prstGeom>
          <a:noFill/>
          <a:ln w="9525">
            <a:noFill/>
            <a:miter lim="800000"/>
            <a:headEnd/>
            <a:tailEnd/>
          </a:ln>
          <a:effectLst/>
        </p:spPr>
        <p:txBody>
          <a:bodyPr vert="horz" wrap="square" lIns="91372" tIns="45687" rIns="91372" bIns="45687" numCol="1" anchor="t" anchorCtr="0" compatLnSpc="1">
            <a:prstTxWarp prst="textNoShape">
              <a:avLst/>
            </a:prstTxWarp>
          </a:bodyPr>
          <a:lstStyle>
            <a:lvl1pPr algn="r">
              <a:defRPr sz="1200">
                <a:latin typeface="Arial" charset="0"/>
              </a:defRPr>
            </a:lvl1pPr>
          </a:lstStyle>
          <a:p>
            <a:pPr>
              <a:defRPr/>
            </a:pPr>
            <a:endParaRPr lang="es-GT"/>
          </a:p>
        </p:txBody>
      </p:sp>
      <p:sp>
        <p:nvSpPr>
          <p:cNvPr id="235524" name="Rectangle 4"/>
          <p:cNvSpPr>
            <a:spLocks noGrp="1" noChangeArrowheads="1"/>
          </p:cNvSpPr>
          <p:nvPr>
            <p:ph type="ftr" sz="quarter" idx="2"/>
          </p:nvPr>
        </p:nvSpPr>
        <p:spPr bwMode="auto">
          <a:xfrm>
            <a:off x="0" y="8829675"/>
            <a:ext cx="2982913" cy="465138"/>
          </a:xfrm>
          <a:prstGeom prst="rect">
            <a:avLst/>
          </a:prstGeom>
          <a:noFill/>
          <a:ln w="9525">
            <a:noFill/>
            <a:miter lim="800000"/>
            <a:headEnd/>
            <a:tailEnd/>
          </a:ln>
          <a:effectLst/>
        </p:spPr>
        <p:txBody>
          <a:bodyPr vert="horz" wrap="square" lIns="91372" tIns="45687" rIns="91372" bIns="45687" numCol="1" anchor="b" anchorCtr="0" compatLnSpc="1">
            <a:prstTxWarp prst="textNoShape">
              <a:avLst/>
            </a:prstTxWarp>
          </a:bodyPr>
          <a:lstStyle>
            <a:lvl1pPr>
              <a:defRPr sz="1200">
                <a:latin typeface="Arial" charset="0"/>
              </a:defRPr>
            </a:lvl1pPr>
          </a:lstStyle>
          <a:p>
            <a:pPr>
              <a:defRPr/>
            </a:pPr>
            <a:endParaRPr lang="es-GT"/>
          </a:p>
        </p:txBody>
      </p:sp>
      <p:sp>
        <p:nvSpPr>
          <p:cNvPr id="235525" name="Rectangle 5"/>
          <p:cNvSpPr>
            <a:spLocks noGrp="1" noChangeArrowheads="1"/>
          </p:cNvSpPr>
          <p:nvPr>
            <p:ph type="sldNum" sz="quarter" idx="3"/>
          </p:nvPr>
        </p:nvSpPr>
        <p:spPr bwMode="auto">
          <a:xfrm>
            <a:off x="3897313" y="8829675"/>
            <a:ext cx="2982912" cy="465138"/>
          </a:xfrm>
          <a:prstGeom prst="rect">
            <a:avLst/>
          </a:prstGeom>
          <a:noFill/>
          <a:ln w="9525">
            <a:noFill/>
            <a:miter lim="800000"/>
            <a:headEnd/>
            <a:tailEnd/>
          </a:ln>
          <a:effectLst/>
        </p:spPr>
        <p:txBody>
          <a:bodyPr vert="horz" wrap="square" lIns="91372" tIns="45687" rIns="91372" bIns="45687" numCol="1" anchor="b" anchorCtr="0" compatLnSpc="1">
            <a:prstTxWarp prst="textNoShape">
              <a:avLst/>
            </a:prstTxWarp>
          </a:bodyPr>
          <a:lstStyle>
            <a:lvl1pPr algn="r">
              <a:defRPr sz="1200">
                <a:latin typeface="Arial" charset="0"/>
              </a:defRPr>
            </a:lvl1pPr>
          </a:lstStyle>
          <a:p>
            <a:pPr>
              <a:defRPr/>
            </a:pPr>
            <a:fld id="{500C7942-F8CF-4A1A-9AE2-2D426CDF09D4}" type="slidenum">
              <a:rPr lang="es-GT"/>
              <a:pPr>
                <a:defRPr/>
              </a:pPr>
              <a:t>‹Nº›</a:t>
            </a:fld>
            <a:endParaRPr lang="es-GT"/>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26" name="Rectangle 2"/>
          <p:cNvSpPr>
            <a:spLocks noGrp="1" noChangeArrowheads="1"/>
          </p:cNvSpPr>
          <p:nvPr>
            <p:ph type="hdr" sz="quarter"/>
          </p:nvPr>
        </p:nvSpPr>
        <p:spPr bwMode="auto">
          <a:xfrm>
            <a:off x="0" y="0"/>
            <a:ext cx="2982913" cy="465138"/>
          </a:xfrm>
          <a:prstGeom prst="rect">
            <a:avLst/>
          </a:prstGeom>
          <a:noFill/>
          <a:ln w="9525">
            <a:noFill/>
            <a:miter lim="800000"/>
            <a:headEnd/>
            <a:tailEnd/>
          </a:ln>
          <a:effectLst/>
        </p:spPr>
        <p:txBody>
          <a:bodyPr vert="horz" wrap="square" lIns="92378" tIns="46190" rIns="92378" bIns="46190" numCol="1" anchor="t" anchorCtr="0" compatLnSpc="1">
            <a:prstTxWarp prst="textNoShape">
              <a:avLst/>
            </a:prstTxWarp>
          </a:bodyPr>
          <a:lstStyle>
            <a:lvl1pPr defTabSz="923925">
              <a:defRPr sz="1200">
                <a:latin typeface="Arial" charset="0"/>
              </a:defRPr>
            </a:lvl1pPr>
          </a:lstStyle>
          <a:p>
            <a:pPr>
              <a:defRPr/>
            </a:pPr>
            <a:endParaRPr lang="es-ES"/>
          </a:p>
        </p:txBody>
      </p:sp>
      <p:sp>
        <p:nvSpPr>
          <p:cNvPr id="103427" name="Rectangle 3"/>
          <p:cNvSpPr>
            <a:spLocks noGrp="1" noChangeArrowheads="1"/>
          </p:cNvSpPr>
          <p:nvPr>
            <p:ph type="dt" idx="1"/>
          </p:nvPr>
        </p:nvSpPr>
        <p:spPr bwMode="auto">
          <a:xfrm>
            <a:off x="3897313" y="0"/>
            <a:ext cx="2982912" cy="465138"/>
          </a:xfrm>
          <a:prstGeom prst="rect">
            <a:avLst/>
          </a:prstGeom>
          <a:noFill/>
          <a:ln w="9525">
            <a:noFill/>
            <a:miter lim="800000"/>
            <a:headEnd/>
            <a:tailEnd/>
          </a:ln>
          <a:effectLst/>
        </p:spPr>
        <p:txBody>
          <a:bodyPr vert="horz" wrap="square" lIns="92378" tIns="46190" rIns="92378" bIns="46190" numCol="1" anchor="t" anchorCtr="0" compatLnSpc="1">
            <a:prstTxWarp prst="textNoShape">
              <a:avLst/>
            </a:prstTxWarp>
          </a:bodyPr>
          <a:lstStyle>
            <a:lvl1pPr algn="r" defTabSz="923925">
              <a:defRPr sz="1200">
                <a:latin typeface="Arial" charset="0"/>
              </a:defRPr>
            </a:lvl1pPr>
          </a:lstStyle>
          <a:p>
            <a:pPr>
              <a:defRPr/>
            </a:pPr>
            <a:endParaRPr lang="es-ES"/>
          </a:p>
        </p:txBody>
      </p:sp>
      <p:sp>
        <p:nvSpPr>
          <p:cNvPr id="11268" name="Rectangle 4"/>
          <p:cNvSpPr>
            <a:spLocks noGrp="1" noRot="1" noChangeAspect="1" noChangeArrowheads="1" noTextEdit="1"/>
          </p:cNvSpPr>
          <p:nvPr>
            <p:ph type="sldImg" idx="2"/>
          </p:nvPr>
        </p:nvSpPr>
        <p:spPr bwMode="auto">
          <a:xfrm>
            <a:off x="1117600" y="696913"/>
            <a:ext cx="4648200" cy="3486150"/>
          </a:xfrm>
          <a:prstGeom prst="rect">
            <a:avLst/>
          </a:prstGeom>
          <a:noFill/>
          <a:ln w="9525">
            <a:solidFill>
              <a:srgbClr val="000000"/>
            </a:solidFill>
            <a:miter lim="800000"/>
            <a:headEnd/>
            <a:tailEnd/>
          </a:ln>
        </p:spPr>
      </p:sp>
      <p:sp>
        <p:nvSpPr>
          <p:cNvPr id="103429" name="Rectangle 5"/>
          <p:cNvSpPr>
            <a:spLocks noGrp="1" noChangeArrowheads="1"/>
          </p:cNvSpPr>
          <p:nvPr>
            <p:ph type="body" sz="quarter" idx="3"/>
          </p:nvPr>
        </p:nvSpPr>
        <p:spPr bwMode="auto">
          <a:xfrm>
            <a:off x="688975" y="4416425"/>
            <a:ext cx="5505450" cy="4183063"/>
          </a:xfrm>
          <a:prstGeom prst="rect">
            <a:avLst/>
          </a:prstGeom>
          <a:noFill/>
          <a:ln w="9525">
            <a:noFill/>
            <a:miter lim="800000"/>
            <a:headEnd/>
            <a:tailEnd/>
          </a:ln>
          <a:effectLst/>
        </p:spPr>
        <p:txBody>
          <a:bodyPr vert="horz" wrap="square" lIns="92378" tIns="46190" rIns="92378" bIns="46190" numCol="1" anchor="t" anchorCtr="0" compatLnSpc="1">
            <a:prstTxWarp prst="textNoShape">
              <a:avLst/>
            </a:prstTxWarp>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103430" name="Rectangle 6"/>
          <p:cNvSpPr>
            <a:spLocks noGrp="1" noChangeArrowheads="1"/>
          </p:cNvSpPr>
          <p:nvPr>
            <p:ph type="ftr" sz="quarter" idx="4"/>
          </p:nvPr>
        </p:nvSpPr>
        <p:spPr bwMode="auto">
          <a:xfrm>
            <a:off x="0" y="8829675"/>
            <a:ext cx="2982913" cy="465138"/>
          </a:xfrm>
          <a:prstGeom prst="rect">
            <a:avLst/>
          </a:prstGeom>
          <a:noFill/>
          <a:ln w="9525">
            <a:noFill/>
            <a:miter lim="800000"/>
            <a:headEnd/>
            <a:tailEnd/>
          </a:ln>
          <a:effectLst/>
        </p:spPr>
        <p:txBody>
          <a:bodyPr vert="horz" wrap="square" lIns="92378" tIns="46190" rIns="92378" bIns="46190" numCol="1" anchor="b" anchorCtr="0" compatLnSpc="1">
            <a:prstTxWarp prst="textNoShape">
              <a:avLst/>
            </a:prstTxWarp>
          </a:bodyPr>
          <a:lstStyle>
            <a:lvl1pPr defTabSz="923925">
              <a:defRPr sz="1200">
                <a:latin typeface="Arial" charset="0"/>
              </a:defRPr>
            </a:lvl1pPr>
          </a:lstStyle>
          <a:p>
            <a:pPr>
              <a:defRPr/>
            </a:pPr>
            <a:endParaRPr lang="es-ES"/>
          </a:p>
        </p:txBody>
      </p:sp>
      <p:sp>
        <p:nvSpPr>
          <p:cNvPr id="103431" name="Rectangle 7"/>
          <p:cNvSpPr>
            <a:spLocks noGrp="1" noChangeArrowheads="1"/>
          </p:cNvSpPr>
          <p:nvPr>
            <p:ph type="sldNum" sz="quarter" idx="5"/>
          </p:nvPr>
        </p:nvSpPr>
        <p:spPr bwMode="auto">
          <a:xfrm>
            <a:off x="3897313" y="8829675"/>
            <a:ext cx="2982912" cy="465138"/>
          </a:xfrm>
          <a:prstGeom prst="rect">
            <a:avLst/>
          </a:prstGeom>
          <a:noFill/>
          <a:ln w="9525">
            <a:noFill/>
            <a:miter lim="800000"/>
            <a:headEnd/>
            <a:tailEnd/>
          </a:ln>
          <a:effectLst/>
        </p:spPr>
        <p:txBody>
          <a:bodyPr vert="horz" wrap="square" lIns="92378" tIns="46190" rIns="92378" bIns="46190" numCol="1" anchor="b" anchorCtr="0" compatLnSpc="1">
            <a:prstTxWarp prst="textNoShape">
              <a:avLst/>
            </a:prstTxWarp>
          </a:bodyPr>
          <a:lstStyle>
            <a:lvl1pPr algn="r" defTabSz="923925">
              <a:defRPr sz="1200">
                <a:latin typeface="Arial" charset="0"/>
              </a:defRPr>
            </a:lvl1pPr>
          </a:lstStyle>
          <a:p>
            <a:pPr>
              <a:defRPr/>
            </a:pPr>
            <a:fld id="{0256A36B-B694-4C21-B0E8-AD80C7D3D235}" type="slidenum">
              <a:rPr lang="es-ES"/>
              <a:pPr>
                <a:defRPr/>
              </a:pPr>
              <a:t>‹Nº›</a:t>
            </a:fld>
            <a:endParaRPr lang="es-E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Marcador de imagen de diapositiva"/>
          <p:cNvSpPr>
            <a:spLocks noGrp="1" noRot="1" noChangeAspect="1" noTextEdit="1"/>
          </p:cNvSpPr>
          <p:nvPr>
            <p:ph type="sldImg"/>
          </p:nvPr>
        </p:nvSpPr>
        <p:spPr>
          <a:ln/>
        </p:spPr>
      </p:sp>
      <p:sp>
        <p:nvSpPr>
          <p:cNvPr id="12291" name="2 Marcador de notas"/>
          <p:cNvSpPr>
            <a:spLocks noGrp="1"/>
          </p:cNvSpPr>
          <p:nvPr>
            <p:ph type="body" idx="1"/>
          </p:nvPr>
        </p:nvSpPr>
        <p:spPr>
          <a:noFill/>
          <a:ln/>
        </p:spPr>
        <p:txBody>
          <a:bodyPr/>
          <a:lstStyle/>
          <a:p>
            <a:pPr eaLnBrk="1" hangingPunct="1"/>
            <a:endParaRPr lang="es-MX" smtClean="0"/>
          </a:p>
        </p:txBody>
      </p:sp>
      <p:sp>
        <p:nvSpPr>
          <p:cNvPr id="12292" name="3 Marcador de número de diapositiva"/>
          <p:cNvSpPr>
            <a:spLocks noGrp="1"/>
          </p:cNvSpPr>
          <p:nvPr>
            <p:ph type="sldNum" sz="quarter" idx="5"/>
          </p:nvPr>
        </p:nvSpPr>
        <p:spPr>
          <a:noFill/>
        </p:spPr>
        <p:txBody>
          <a:bodyPr/>
          <a:lstStyle/>
          <a:p>
            <a:fld id="{18D88DB0-6E47-43BC-B1CD-92ED32A5D8EF}" type="slidenum">
              <a:rPr lang="es-ES" smtClean="0"/>
              <a:pPr/>
              <a:t>1</a:t>
            </a:fld>
            <a:endParaRPr lang="es-E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Marcador de imagen de diapositiva"/>
          <p:cNvSpPr>
            <a:spLocks noGrp="1" noRot="1" noChangeAspect="1" noTextEdit="1"/>
          </p:cNvSpPr>
          <p:nvPr>
            <p:ph type="sldImg"/>
          </p:nvPr>
        </p:nvSpPr>
        <p:spPr>
          <a:ln/>
        </p:spPr>
      </p:sp>
      <p:sp>
        <p:nvSpPr>
          <p:cNvPr id="13315" name="2 Marcador de notas"/>
          <p:cNvSpPr>
            <a:spLocks noGrp="1"/>
          </p:cNvSpPr>
          <p:nvPr>
            <p:ph type="body" idx="1"/>
          </p:nvPr>
        </p:nvSpPr>
        <p:spPr>
          <a:noFill/>
          <a:ln/>
        </p:spPr>
        <p:txBody>
          <a:bodyPr/>
          <a:lstStyle/>
          <a:p>
            <a:pPr eaLnBrk="1" hangingPunct="1"/>
            <a:endParaRPr lang="es-MX" smtClean="0"/>
          </a:p>
        </p:txBody>
      </p:sp>
      <p:sp>
        <p:nvSpPr>
          <p:cNvPr id="13316" name="3 Marcador de número de diapositiva"/>
          <p:cNvSpPr>
            <a:spLocks noGrp="1"/>
          </p:cNvSpPr>
          <p:nvPr>
            <p:ph type="sldNum" sz="quarter" idx="5"/>
          </p:nvPr>
        </p:nvSpPr>
        <p:spPr>
          <a:noFill/>
        </p:spPr>
        <p:txBody>
          <a:bodyPr/>
          <a:lstStyle/>
          <a:p>
            <a:fld id="{288096F5-4A55-41D3-B202-A5398725856C}" type="slidenum">
              <a:rPr lang="es-ES" smtClean="0"/>
              <a:pPr/>
              <a:t>2</a:t>
            </a:fld>
            <a:endParaRPr lang="es-E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Marcador de imagen de diapositiva"/>
          <p:cNvSpPr>
            <a:spLocks noGrp="1" noRot="1" noChangeAspect="1" noTextEdit="1"/>
          </p:cNvSpPr>
          <p:nvPr>
            <p:ph type="sldImg"/>
          </p:nvPr>
        </p:nvSpPr>
        <p:spPr>
          <a:ln/>
        </p:spPr>
      </p:sp>
      <p:sp>
        <p:nvSpPr>
          <p:cNvPr id="14339" name="2 Marcador de notas"/>
          <p:cNvSpPr>
            <a:spLocks noGrp="1"/>
          </p:cNvSpPr>
          <p:nvPr>
            <p:ph type="body" idx="1"/>
          </p:nvPr>
        </p:nvSpPr>
        <p:spPr>
          <a:noFill/>
          <a:ln/>
        </p:spPr>
        <p:txBody>
          <a:bodyPr/>
          <a:lstStyle/>
          <a:p>
            <a:pPr eaLnBrk="1" hangingPunct="1"/>
            <a:endParaRPr lang="es-MX" smtClean="0"/>
          </a:p>
        </p:txBody>
      </p:sp>
      <p:sp>
        <p:nvSpPr>
          <p:cNvPr id="14340" name="3 Marcador de número de diapositiva"/>
          <p:cNvSpPr>
            <a:spLocks noGrp="1"/>
          </p:cNvSpPr>
          <p:nvPr>
            <p:ph type="sldNum" sz="quarter" idx="5"/>
          </p:nvPr>
        </p:nvSpPr>
        <p:spPr>
          <a:noFill/>
        </p:spPr>
        <p:txBody>
          <a:bodyPr/>
          <a:lstStyle/>
          <a:p>
            <a:fld id="{B7B11603-85C7-44BD-A1D0-E6BE3D4C1EEC}" type="slidenum">
              <a:rPr lang="es-ES" smtClean="0"/>
              <a:pPr/>
              <a:t>3</a:t>
            </a:fld>
            <a:endParaRPr lang="es-E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 name="AutoShape 7"/>
          <p:cNvSpPr>
            <a:spLocks noChangeArrowheads="1"/>
          </p:cNvSpPr>
          <p:nvPr/>
        </p:nvSpPr>
        <p:spPr bwMode="auto">
          <a:xfrm>
            <a:off x="755650" y="321310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hlink"/>
          </a:solidFill>
          <a:ln w="9525">
            <a:solidFill>
              <a:schemeClr val="hlink"/>
            </a:solidFill>
            <a:round/>
            <a:headEnd/>
            <a:tailEnd/>
          </a:ln>
        </p:spPr>
        <p:txBody>
          <a:bodyPr/>
          <a:lstStyle/>
          <a:p>
            <a:pPr>
              <a:defRPr/>
            </a:pPr>
            <a:endParaRPr lang="es-GT" sz="2400">
              <a:latin typeface="Times New Roman" pitchFamily="18" charset="0"/>
            </a:endParaRPr>
          </a:p>
        </p:txBody>
      </p:sp>
      <p:sp>
        <p:nvSpPr>
          <p:cNvPr id="7170" name="Rectangle 2"/>
          <p:cNvSpPr>
            <a:spLocks noGrp="1" noChangeArrowheads="1"/>
          </p:cNvSpPr>
          <p:nvPr>
            <p:ph type="ctrTitle"/>
          </p:nvPr>
        </p:nvSpPr>
        <p:spPr>
          <a:xfrm>
            <a:off x="685800" y="990600"/>
            <a:ext cx="7772400" cy="1371600"/>
          </a:xfrm>
        </p:spPr>
        <p:txBody>
          <a:bodyPr/>
          <a:lstStyle>
            <a:lvl1pPr>
              <a:defRPr sz="3200"/>
            </a:lvl1pPr>
          </a:lstStyle>
          <a:p>
            <a:r>
              <a:rPr lang="es-ES"/>
              <a:t>Haga clic para cambiar el estilo de título	</a:t>
            </a:r>
          </a:p>
        </p:txBody>
      </p:sp>
      <p:sp>
        <p:nvSpPr>
          <p:cNvPr id="7171"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200"/>
            </a:lvl1pPr>
          </a:lstStyle>
          <a:p>
            <a:r>
              <a:rPr lang="es-ES"/>
              <a:t>Haga clic para modificar el estilo de subtítulo del patrón</a:t>
            </a:r>
          </a:p>
        </p:txBody>
      </p:sp>
      <p:sp>
        <p:nvSpPr>
          <p:cNvPr id="5" name="Rectangle 4"/>
          <p:cNvSpPr>
            <a:spLocks noGrp="1" noChangeArrowheads="1"/>
          </p:cNvSpPr>
          <p:nvPr>
            <p:ph type="dt" sz="half" idx="10"/>
          </p:nvPr>
        </p:nvSpPr>
        <p:spPr bwMode="auto">
          <a:xfrm>
            <a:off x="6858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200">
                <a:latin typeface="+mn-lt"/>
              </a:defRPr>
            </a:lvl1pPr>
          </a:lstStyle>
          <a:p>
            <a:pPr>
              <a:defRPr/>
            </a:pPr>
            <a:endParaRPr lang="es-ES"/>
          </a:p>
        </p:txBody>
      </p:sp>
      <p:sp>
        <p:nvSpPr>
          <p:cNvPr id="6" name="Rectangle 5"/>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200">
                <a:latin typeface="+mn-lt"/>
              </a:defRPr>
            </a:lvl1pPr>
          </a:lstStyle>
          <a:p>
            <a:pPr>
              <a:defRPr/>
            </a:pPr>
            <a:endParaRPr lang="es-E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04013" y="188913"/>
            <a:ext cx="2044700" cy="5830887"/>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566738" y="188913"/>
            <a:ext cx="5984875" cy="583088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ítulo, texto y 2 objetos">
    <p:spTree>
      <p:nvGrpSpPr>
        <p:cNvPr id="1" name=""/>
        <p:cNvGrpSpPr/>
        <p:nvPr/>
      </p:nvGrpSpPr>
      <p:grpSpPr>
        <a:xfrm>
          <a:off x="0" y="0"/>
          <a:ext cx="0" cy="0"/>
          <a:chOff x="0" y="0"/>
          <a:chExt cx="0" cy="0"/>
        </a:xfrm>
      </p:grpSpPr>
      <p:sp>
        <p:nvSpPr>
          <p:cNvPr id="2" name="1 Título"/>
          <p:cNvSpPr>
            <a:spLocks noGrp="1"/>
          </p:cNvSpPr>
          <p:nvPr>
            <p:ph type="title"/>
          </p:nvPr>
        </p:nvSpPr>
        <p:spPr>
          <a:xfrm>
            <a:off x="574675" y="188913"/>
            <a:ext cx="8174038" cy="684212"/>
          </a:xfrm>
        </p:spPr>
        <p:txBody>
          <a:bodyPr/>
          <a:lstStyle/>
          <a:p>
            <a:r>
              <a:rPr lang="es-ES" smtClean="0"/>
              <a:t>Haga clic para modificar el estilo de título del patrón</a:t>
            </a:r>
            <a:endParaRPr lang="es-MX"/>
          </a:p>
        </p:txBody>
      </p:sp>
      <p:sp>
        <p:nvSpPr>
          <p:cNvPr id="3" name="2 Marcador de texto"/>
          <p:cNvSpPr>
            <a:spLocks noGrp="1"/>
          </p:cNvSpPr>
          <p:nvPr>
            <p:ph type="body" sz="half" idx="1"/>
          </p:nvPr>
        </p:nvSpPr>
        <p:spPr>
          <a:xfrm>
            <a:off x="566738" y="1196975"/>
            <a:ext cx="3978275" cy="482282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quarter" idx="2"/>
          </p:nvPr>
        </p:nvSpPr>
        <p:spPr>
          <a:xfrm>
            <a:off x="4697413" y="1196975"/>
            <a:ext cx="3978275" cy="233521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contenido"/>
          <p:cNvSpPr>
            <a:spLocks noGrp="1"/>
          </p:cNvSpPr>
          <p:nvPr>
            <p:ph sz="quarter" idx="3"/>
          </p:nvPr>
        </p:nvSpPr>
        <p:spPr>
          <a:xfrm>
            <a:off x="4697413" y="3684588"/>
            <a:ext cx="3978275" cy="233521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566738" y="1196975"/>
            <a:ext cx="3978275" cy="4822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97413" y="1196975"/>
            <a:ext cx="3978275" cy="4822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MX"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574675" y="188913"/>
            <a:ext cx="8174038" cy="6842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566738" y="1196975"/>
            <a:ext cx="8108950" cy="4822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6148" name="AutoShape 4"/>
          <p:cNvSpPr>
            <a:spLocks noChangeArrowheads="1"/>
          </p:cNvSpPr>
          <p:nvPr/>
        </p:nvSpPr>
        <p:spPr bwMode="auto">
          <a:xfrm>
            <a:off x="609600" y="836613"/>
            <a:ext cx="8066088" cy="714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gradFill rotWithShape="1">
            <a:gsLst>
              <a:gs pos="0">
                <a:schemeClr val="hlink">
                  <a:gamma/>
                  <a:shade val="46275"/>
                  <a:invGamma/>
                </a:schemeClr>
              </a:gs>
              <a:gs pos="50000">
                <a:schemeClr val="hlink"/>
              </a:gs>
              <a:gs pos="100000">
                <a:schemeClr val="hlink">
                  <a:gamma/>
                  <a:shade val="46275"/>
                  <a:invGamma/>
                </a:schemeClr>
              </a:gs>
            </a:gsLst>
            <a:lin ang="2700000" scaled="1"/>
          </a:gradFill>
          <a:ln w="9525">
            <a:solidFill>
              <a:schemeClr val="hlink"/>
            </a:solidFill>
            <a:round/>
            <a:headEnd/>
            <a:tailEnd/>
          </a:ln>
        </p:spPr>
        <p:txBody>
          <a:bodyPr/>
          <a:lstStyle/>
          <a:p>
            <a:pPr>
              <a:defRPr/>
            </a:pPr>
            <a:endParaRPr lang="es-GT"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741"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Lst>
  <p:transition>
    <p:fade/>
  </p:transition>
  <p:timing>
    <p:tnLst>
      <p:par>
        <p:cTn id="1" dur="indefinite" restart="never" nodeType="tmRoot"/>
      </p:par>
    </p:tnLst>
  </p:timing>
  <p:txStyles>
    <p:titleStyle>
      <a:lvl1pPr algn="l" rtl="0" eaLnBrk="0" fontAlgn="base" hangingPunct="0">
        <a:spcBef>
          <a:spcPct val="0"/>
        </a:spcBef>
        <a:spcAft>
          <a:spcPct val="0"/>
        </a:spcAft>
        <a:defRPr sz="2800" b="1">
          <a:solidFill>
            <a:srgbClr val="003399"/>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2800" b="1">
          <a:solidFill>
            <a:srgbClr val="003399"/>
          </a:solidFill>
          <a:effectLst>
            <a:outerShdw blurRad="38100" dist="38100" dir="2700000" algn="tl">
              <a:srgbClr val="C0C0C0"/>
            </a:outerShdw>
          </a:effectLst>
          <a:latin typeface="Verdana" pitchFamily="34" charset="0"/>
        </a:defRPr>
      </a:lvl2pPr>
      <a:lvl3pPr algn="l" rtl="0" eaLnBrk="0" fontAlgn="base" hangingPunct="0">
        <a:spcBef>
          <a:spcPct val="0"/>
        </a:spcBef>
        <a:spcAft>
          <a:spcPct val="0"/>
        </a:spcAft>
        <a:defRPr sz="2800" b="1">
          <a:solidFill>
            <a:srgbClr val="003399"/>
          </a:solidFill>
          <a:effectLst>
            <a:outerShdw blurRad="38100" dist="38100" dir="2700000" algn="tl">
              <a:srgbClr val="C0C0C0"/>
            </a:outerShdw>
          </a:effectLst>
          <a:latin typeface="Verdana" pitchFamily="34" charset="0"/>
        </a:defRPr>
      </a:lvl3pPr>
      <a:lvl4pPr algn="l" rtl="0" eaLnBrk="0" fontAlgn="base" hangingPunct="0">
        <a:spcBef>
          <a:spcPct val="0"/>
        </a:spcBef>
        <a:spcAft>
          <a:spcPct val="0"/>
        </a:spcAft>
        <a:defRPr sz="2800" b="1">
          <a:solidFill>
            <a:srgbClr val="003399"/>
          </a:solidFill>
          <a:effectLst>
            <a:outerShdw blurRad="38100" dist="38100" dir="2700000" algn="tl">
              <a:srgbClr val="C0C0C0"/>
            </a:outerShdw>
          </a:effectLst>
          <a:latin typeface="Verdana" pitchFamily="34" charset="0"/>
        </a:defRPr>
      </a:lvl4pPr>
      <a:lvl5pPr algn="l" rtl="0" eaLnBrk="0" fontAlgn="base" hangingPunct="0">
        <a:spcBef>
          <a:spcPct val="0"/>
        </a:spcBef>
        <a:spcAft>
          <a:spcPct val="0"/>
        </a:spcAft>
        <a:defRPr sz="2800" b="1">
          <a:solidFill>
            <a:srgbClr val="003399"/>
          </a:solidFill>
          <a:effectLst>
            <a:outerShdw blurRad="38100" dist="38100" dir="2700000" algn="tl">
              <a:srgbClr val="C0C0C0"/>
            </a:outerShdw>
          </a:effectLst>
          <a:latin typeface="Verdana" pitchFamily="34" charset="0"/>
        </a:defRPr>
      </a:lvl5pPr>
      <a:lvl6pPr marL="457200" algn="l" rtl="0" fontAlgn="base">
        <a:spcBef>
          <a:spcPct val="0"/>
        </a:spcBef>
        <a:spcAft>
          <a:spcPct val="0"/>
        </a:spcAft>
        <a:defRPr sz="2800" b="1">
          <a:solidFill>
            <a:srgbClr val="003399"/>
          </a:solidFill>
          <a:effectLst>
            <a:outerShdw blurRad="38100" dist="38100" dir="2700000" algn="tl">
              <a:srgbClr val="C0C0C0"/>
            </a:outerShdw>
          </a:effectLst>
          <a:latin typeface="Verdana" pitchFamily="34" charset="0"/>
        </a:defRPr>
      </a:lvl6pPr>
      <a:lvl7pPr marL="914400" algn="l" rtl="0" fontAlgn="base">
        <a:spcBef>
          <a:spcPct val="0"/>
        </a:spcBef>
        <a:spcAft>
          <a:spcPct val="0"/>
        </a:spcAft>
        <a:defRPr sz="2800" b="1">
          <a:solidFill>
            <a:srgbClr val="003399"/>
          </a:solidFill>
          <a:effectLst>
            <a:outerShdw blurRad="38100" dist="38100" dir="2700000" algn="tl">
              <a:srgbClr val="C0C0C0"/>
            </a:outerShdw>
          </a:effectLst>
          <a:latin typeface="Verdana" pitchFamily="34" charset="0"/>
        </a:defRPr>
      </a:lvl7pPr>
      <a:lvl8pPr marL="1371600" algn="l" rtl="0" fontAlgn="base">
        <a:spcBef>
          <a:spcPct val="0"/>
        </a:spcBef>
        <a:spcAft>
          <a:spcPct val="0"/>
        </a:spcAft>
        <a:defRPr sz="2800" b="1">
          <a:solidFill>
            <a:srgbClr val="003399"/>
          </a:solidFill>
          <a:effectLst>
            <a:outerShdw blurRad="38100" dist="38100" dir="2700000" algn="tl">
              <a:srgbClr val="C0C0C0"/>
            </a:outerShdw>
          </a:effectLst>
          <a:latin typeface="Verdana" pitchFamily="34" charset="0"/>
        </a:defRPr>
      </a:lvl8pPr>
      <a:lvl9pPr marL="1828800" algn="l" rtl="0" fontAlgn="base">
        <a:spcBef>
          <a:spcPct val="0"/>
        </a:spcBef>
        <a:spcAft>
          <a:spcPct val="0"/>
        </a:spcAft>
        <a:defRPr sz="2800" b="1">
          <a:solidFill>
            <a:srgbClr val="003399"/>
          </a:solidFill>
          <a:effectLst>
            <a:outerShdw blurRad="38100" dist="38100" dir="2700000" algn="tl">
              <a:srgbClr val="C0C0C0"/>
            </a:outerShdw>
          </a:effectLst>
          <a:latin typeface="Verdana" pitchFamily="34" charset="0"/>
        </a:defRPr>
      </a:lvl9pPr>
    </p:titleStyle>
    <p:bodyStyle>
      <a:lvl1pPr marL="469900" indent="-469900" algn="l" rtl="0" eaLnBrk="0" fontAlgn="base" hangingPunct="0">
        <a:spcBef>
          <a:spcPct val="20000"/>
        </a:spcBef>
        <a:spcAft>
          <a:spcPct val="0"/>
        </a:spcAft>
        <a:buClr>
          <a:schemeClr val="hlink"/>
        </a:buClr>
        <a:buFont typeface="Wingdings" pitchFamily="2" charset="2"/>
        <a:buChar char="o"/>
        <a:defRPr sz="2400">
          <a:solidFill>
            <a:schemeClr val="tx1"/>
          </a:solidFill>
          <a:latin typeface="+mn-lt"/>
          <a:ea typeface="+mn-ea"/>
          <a:cs typeface="+mn-cs"/>
        </a:defRPr>
      </a:lvl1pPr>
      <a:lvl2pPr marL="908050" indent="-436563" algn="l" rtl="0" eaLnBrk="0" fontAlgn="base" hangingPunct="0">
        <a:spcBef>
          <a:spcPct val="20000"/>
        </a:spcBef>
        <a:spcAft>
          <a:spcPct val="0"/>
        </a:spcAft>
        <a:buClr>
          <a:schemeClr val="hlink"/>
        </a:buClr>
        <a:buFont typeface="Wingdings" pitchFamily="2" charset="2"/>
        <a:buChar char="n"/>
        <a:defRPr sz="2200">
          <a:solidFill>
            <a:schemeClr val="tx1"/>
          </a:solidFill>
          <a:latin typeface="+mn-lt"/>
        </a:defRPr>
      </a:lvl2pPr>
      <a:lvl3pPr marL="1304925" indent="-395288" algn="l" rtl="0" eaLnBrk="0" fontAlgn="base" hangingPunct="0">
        <a:spcBef>
          <a:spcPct val="20000"/>
        </a:spcBef>
        <a:spcAft>
          <a:spcPct val="0"/>
        </a:spcAft>
        <a:buClr>
          <a:schemeClr val="hlink"/>
        </a:buClr>
        <a:buFont typeface="Wingdings" pitchFamily="2" charset="2"/>
        <a:buChar char="o"/>
        <a:defRPr sz="2000">
          <a:solidFill>
            <a:schemeClr val="tx1"/>
          </a:solidFill>
          <a:latin typeface="+mn-lt"/>
        </a:defRPr>
      </a:lvl3pPr>
      <a:lvl4pPr marL="1693863" indent="-387350" algn="l" rtl="0" eaLnBrk="0" fontAlgn="base" hangingPunct="0">
        <a:spcBef>
          <a:spcPct val="20000"/>
        </a:spcBef>
        <a:spcAft>
          <a:spcPct val="0"/>
        </a:spcAft>
        <a:buClr>
          <a:schemeClr val="hlink"/>
        </a:buClr>
        <a:buFont typeface="Wingdings"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hlink"/>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hlink"/>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hlink"/>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hlink"/>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hlink"/>
        </a:buClr>
        <a:buFont typeface="Wingdings" pitchFamily="2" charset="2"/>
        <a:buChar char="§"/>
        <a:defRPr sz="20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m.gt/url?sa=i&amp;source=images&amp;cd=&amp;cad=rja&amp;docid=XP3cSjZksuwFPM&amp;tbnid=gJSWYxt5OEY0yM:&amp;ved=0CAUQjRw&amp;url=http://diariojudio.com/comunidad-judia-mexico/comienza-hoy-el-congreso-anual-de-lideres-judios-del-keren-kayemet-leisrael/42543/&amp;ei=a8L_UbbSN4rS9QTUuYDYCA&amp;psig=AFQjCNF0-Sgbv4aUDk9wXw6kyGYMSuBHww&amp;ust=1375802336406370"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hyperlink" Target="http://www.google.com.gt/url?sa=i&amp;source=images&amp;cd=&amp;cad=rja&amp;docid=XP3cSjZksuwFPM&amp;tbnid=gJSWYxt5OEY0yM:&amp;ved=0CAUQjRw&amp;url=http://diariojudio.com/comunidad-judia-mexico/comienza-hoy-el-congreso-anual-de-lideres-judios-del-keren-kayemet-leisrael/42543/&amp;ei=a8L_UbbSN4rS9QTUuYDYCA&amp;psig=AFQjCNF0-Sgbv4aUDk9wXw6kyGYMSuBHww&amp;ust=1375802336406370"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hyperlink" Target="http://www.google.com.gt/url?sa=i&amp;source=images&amp;cd=&amp;cad=rja&amp;docid=XP3cSjZksuwFPM&amp;tbnid=gJSWYxt5OEY0yM:&amp;ved=0CAUQjRw&amp;url=http://diariojudio.com/comunidad-judia-mexico/comienza-hoy-el-congreso-anual-de-lideres-judios-del-keren-kayemet-leisrael/42543/&amp;ei=a8L_UbbSN4rS9QTUuYDYCA&amp;psig=AFQjCNF0-Sgbv4aUDk9wXw6kyGYMSuBHww&amp;ust=1375802336406370"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11188" y="692150"/>
            <a:ext cx="7772400" cy="2449513"/>
          </a:xfrm>
        </p:spPr>
        <p:txBody>
          <a:bodyPr/>
          <a:lstStyle/>
          <a:p>
            <a:pPr algn="ctr" eaLnBrk="1" hangingPunct="1">
              <a:defRPr/>
            </a:pPr>
            <a:r>
              <a:rPr lang="es-ES_tradnl" sz="4000" dirty="0" smtClean="0"/>
              <a:t/>
            </a:r>
            <a:br>
              <a:rPr lang="es-ES_tradnl" sz="4000" dirty="0" smtClean="0"/>
            </a:br>
            <a:r>
              <a:rPr lang="es-ES_tradnl" sz="4000" dirty="0" smtClean="0"/>
              <a:t/>
            </a:r>
            <a:br>
              <a:rPr lang="es-ES_tradnl" sz="4000" dirty="0" smtClean="0"/>
            </a:br>
            <a:r>
              <a:rPr lang="es-ES_tradnl" sz="4000" dirty="0" smtClean="0"/>
              <a:t/>
            </a:r>
            <a:br>
              <a:rPr lang="es-ES_tradnl" sz="4000" dirty="0" smtClean="0"/>
            </a:br>
            <a:r>
              <a:rPr lang="es-ES_tradnl" sz="4000" dirty="0" smtClean="0"/>
              <a:t/>
            </a:r>
            <a:br>
              <a:rPr lang="es-ES_tradnl" sz="4000" dirty="0" smtClean="0"/>
            </a:br>
            <a:r>
              <a:rPr lang="es-ES_tradnl" sz="4000" dirty="0" smtClean="0"/>
              <a:t> </a:t>
            </a:r>
            <a:r>
              <a:rPr lang="es-ES_tradnl" sz="4000" dirty="0" smtClean="0">
                <a:latin typeface="Georgia" pitchFamily="18" charset="0"/>
              </a:rPr>
              <a:t>Explotación de la información para control Guatemala</a:t>
            </a:r>
            <a:endParaRPr lang="es-ES" sz="4000" i="1" dirty="0" smtClean="0">
              <a:latin typeface="Georgia" pitchFamily="18" charset="0"/>
            </a:endParaRPr>
          </a:p>
        </p:txBody>
      </p:sp>
      <p:sp>
        <p:nvSpPr>
          <p:cNvPr id="3075" name="Text Box 4"/>
          <p:cNvSpPr txBox="1">
            <a:spLocks noChangeArrowheads="1"/>
          </p:cNvSpPr>
          <p:nvPr/>
        </p:nvSpPr>
        <p:spPr bwMode="auto">
          <a:xfrm>
            <a:off x="6264275" y="6308725"/>
            <a:ext cx="2879725" cy="366713"/>
          </a:xfrm>
          <a:prstGeom prst="rect">
            <a:avLst/>
          </a:prstGeom>
          <a:noFill/>
          <a:ln w="9525">
            <a:noFill/>
            <a:miter lim="800000"/>
            <a:headEnd/>
            <a:tailEnd/>
          </a:ln>
        </p:spPr>
        <p:txBody>
          <a:bodyPr>
            <a:spAutoFit/>
          </a:bodyPr>
          <a:lstStyle/>
          <a:p>
            <a:pPr>
              <a:spcBef>
                <a:spcPct val="50000"/>
              </a:spcBef>
            </a:pPr>
            <a:r>
              <a:rPr lang="es-ES" sz="1800" b="1">
                <a:solidFill>
                  <a:schemeClr val="bg1"/>
                </a:solidFill>
                <a:latin typeface="Arial" charset="0"/>
              </a:rPr>
              <a:t>Agosto de 2013</a:t>
            </a:r>
          </a:p>
        </p:txBody>
      </p:sp>
      <p:sp>
        <p:nvSpPr>
          <p:cNvPr id="3076" name="Rectangle 9"/>
          <p:cNvSpPr>
            <a:spLocks noChangeArrowheads="1"/>
          </p:cNvSpPr>
          <p:nvPr/>
        </p:nvSpPr>
        <p:spPr bwMode="auto">
          <a:xfrm>
            <a:off x="395288" y="6165850"/>
            <a:ext cx="3848100" cy="479425"/>
          </a:xfrm>
          <a:prstGeom prst="rect">
            <a:avLst/>
          </a:prstGeom>
          <a:noFill/>
          <a:ln w="9525">
            <a:noFill/>
            <a:miter lim="800000"/>
            <a:headEnd/>
            <a:tailEnd/>
          </a:ln>
        </p:spPr>
        <p:txBody>
          <a:bodyPr/>
          <a:lstStyle/>
          <a:p>
            <a:endParaRPr lang="es-PA" sz="1800">
              <a:solidFill>
                <a:srgbClr val="000000"/>
              </a:solidFill>
              <a:latin typeface="Arial" charset="0"/>
            </a:endParaRPr>
          </a:p>
        </p:txBody>
      </p:sp>
      <p:pic>
        <p:nvPicPr>
          <p:cNvPr id="3077" name="Picture 6" descr="http://t2.gstatic.com/images?q=tbn:ANd9GcT0oBe6zMfZMK_vSwazaALg3yhXduVs3c5A8YM17JS2rfb0QDAi">
            <a:hlinkClick r:id="rId3"/>
          </p:cNvPr>
          <p:cNvPicPr>
            <a:picLocks noChangeAspect="1" noChangeArrowheads="1"/>
          </p:cNvPicPr>
          <p:nvPr/>
        </p:nvPicPr>
        <p:blipFill>
          <a:blip r:embed="rId4" cstate="print"/>
          <a:srcRect/>
          <a:stretch>
            <a:fillRect/>
          </a:stretch>
        </p:blipFill>
        <p:spPr bwMode="auto">
          <a:xfrm>
            <a:off x="2843213" y="3644900"/>
            <a:ext cx="3600450" cy="2447925"/>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2"/>
          <p:cNvSpPr>
            <a:spLocks noGrp="1" noChangeArrowheads="1"/>
          </p:cNvSpPr>
          <p:nvPr>
            <p:ph type="title"/>
          </p:nvPr>
        </p:nvSpPr>
        <p:spPr/>
        <p:txBody>
          <a:bodyPr/>
          <a:lstStyle/>
          <a:p>
            <a:pPr algn="ctr" eaLnBrk="1" hangingPunct="1">
              <a:defRPr/>
            </a:pPr>
            <a:r>
              <a:rPr lang="es-ES" dirty="0" smtClean="0"/>
              <a:t>Control Extensivo</a:t>
            </a:r>
          </a:p>
        </p:txBody>
      </p:sp>
      <p:sp>
        <p:nvSpPr>
          <p:cNvPr id="4099" name="Rectangle 3"/>
          <p:cNvSpPr>
            <a:spLocks noGrp="1" noChangeArrowheads="1"/>
          </p:cNvSpPr>
          <p:nvPr>
            <p:ph type="body" idx="1"/>
          </p:nvPr>
        </p:nvSpPr>
        <p:spPr>
          <a:xfrm>
            <a:off x="539750" y="1196975"/>
            <a:ext cx="8135938" cy="4267200"/>
          </a:xfrm>
        </p:spPr>
        <p:txBody>
          <a:bodyPr/>
          <a:lstStyle/>
          <a:p>
            <a:pPr marL="633413" lvl="1" indent="-454025" algn="just" eaLnBrk="1" hangingPunct="1">
              <a:buFont typeface="Wingdings" pitchFamily="2" charset="2"/>
              <a:buChar char="Ø"/>
              <a:tabLst>
                <a:tab pos="450850" algn="l"/>
              </a:tabLst>
            </a:pPr>
            <a:r>
              <a:rPr lang="es-GT" sz="2000" b="1" dirty="0" smtClean="0">
                <a:solidFill>
                  <a:srgbClr val="003399"/>
                </a:solidFill>
              </a:rPr>
              <a:t>Principales características de las aplicaciones informáticas de control extensivo </a:t>
            </a:r>
            <a:r>
              <a:rPr lang="es-AR" sz="2000" b="1" dirty="0" smtClean="0">
                <a:solidFill>
                  <a:srgbClr val="003399"/>
                </a:solidFill>
                <a:latin typeface="Tahoma" pitchFamily="34" charset="0"/>
              </a:rPr>
              <a:t>: </a:t>
            </a:r>
          </a:p>
          <a:p>
            <a:pPr marL="1030288" lvl="2" indent="-454025" algn="just" eaLnBrk="1" hangingPunct="1">
              <a:buFont typeface="Wingdings" pitchFamily="2" charset="2"/>
              <a:buChar char="Ø"/>
              <a:tabLst>
                <a:tab pos="450850" algn="l"/>
              </a:tabLst>
            </a:pPr>
            <a:r>
              <a:rPr lang="es-AR" dirty="0" smtClean="0">
                <a:solidFill>
                  <a:srgbClr val="003399"/>
                </a:solidFill>
                <a:latin typeface="Tahoma" pitchFamily="34" charset="0"/>
              </a:rPr>
              <a:t>Contribuyentes Especiales Grandes</a:t>
            </a:r>
          </a:p>
          <a:p>
            <a:pPr marL="1030288" lvl="2" indent="-454025" algn="just" eaLnBrk="1" hangingPunct="1">
              <a:buFont typeface="Wingdings" pitchFamily="2" charset="2"/>
              <a:buChar char="Ø"/>
              <a:tabLst>
                <a:tab pos="450850" algn="l"/>
              </a:tabLst>
            </a:pPr>
            <a:r>
              <a:rPr lang="es-AR" dirty="0" smtClean="0">
                <a:solidFill>
                  <a:srgbClr val="003399"/>
                </a:solidFill>
                <a:latin typeface="Tahoma" pitchFamily="34" charset="0"/>
              </a:rPr>
              <a:t>Contribuyentes Especiales Medianos</a:t>
            </a:r>
          </a:p>
          <a:p>
            <a:pPr marL="1030288" lvl="2" indent="-454025" algn="just" eaLnBrk="1" hangingPunct="1">
              <a:buFont typeface="Wingdings" pitchFamily="2" charset="2"/>
              <a:buChar char="Ø"/>
              <a:tabLst>
                <a:tab pos="450850" algn="l"/>
              </a:tabLst>
            </a:pPr>
            <a:r>
              <a:rPr lang="es-AR" dirty="0" smtClean="0">
                <a:solidFill>
                  <a:srgbClr val="003399"/>
                </a:solidFill>
                <a:latin typeface="Tahoma" pitchFamily="34" charset="0"/>
              </a:rPr>
              <a:t>Medianos y Pequeños Contribuyentes</a:t>
            </a:r>
          </a:p>
          <a:p>
            <a:pPr marL="633413" lvl="1" indent="-454025" algn="just" eaLnBrk="1" hangingPunct="1">
              <a:buFont typeface="Wingdings" pitchFamily="2" charset="2"/>
              <a:buChar char="Ø"/>
              <a:tabLst>
                <a:tab pos="450850" algn="l"/>
              </a:tabLst>
            </a:pPr>
            <a:endParaRPr lang="es-AR" sz="2000" dirty="0" smtClean="0">
              <a:solidFill>
                <a:srgbClr val="003399"/>
              </a:solidFill>
              <a:latin typeface="Tahoma" pitchFamily="34" charset="0"/>
            </a:endParaRPr>
          </a:p>
          <a:p>
            <a:pPr marL="633413" lvl="1" indent="-454025" algn="just" eaLnBrk="1" hangingPunct="1">
              <a:buFont typeface="Wingdings" pitchFamily="2" charset="2"/>
              <a:buChar char="Ø"/>
              <a:tabLst>
                <a:tab pos="450850" algn="l"/>
              </a:tabLst>
            </a:pPr>
            <a:r>
              <a:rPr lang="es-AR" sz="2000" dirty="0" smtClean="0">
                <a:solidFill>
                  <a:srgbClr val="003399"/>
                </a:solidFill>
                <a:latin typeface="Tahoma" pitchFamily="34" charset="0"/>
              </a:rPr>
              <a:t>Aplicaciones informáticas de control a Contribuyentes Especiales:</a:t>
            </a:r>
          </a:p>
          <a:p>
            <a:pPr marL="1030288" lvl="2" indent="-454025" algn="just" eaLnBrk="1" hangingPunct="1">
              <a:buFont typeface="Wingdings" pitchFamily="2" charset="2"/>
              <a:buChar char="Ø"/>
              <a:tabLst>
                <a:tab pos="450850" algn="l"/>
              </a:tabLst>
            </a:pPr>
            <a:r>
              <a:rPr lang="es-AR" sz="1800" dirty="0" smtClean="0">
                <a:solidFill>
                  <a:srgbClr val="003399"/>
                </a:solidFill>
                <a:latin typeface="Tahoma" pitchFamily="34" charset="0"/>
              </a:rPr>
              <a:t>Los contribuyentes especiales deben utilizar obligatoriamente sistemas  informáticos para emisión de factura electrónica, RetenISR, RetenIVA, Información semestral de existencias de inventarios, lo que permite realizar un control extensivo sobre este tipo de contribuyentes. </a:t>
            </a:r>
          </a:p>
        </p:txBody>
      </p:sp>
      <p:pic>
        <p:nvPicPr>
          <p:cNvPr id="4100" name="Picture 6" descr="http://t2.gstatic.com/images?q=tbn:ANd9GcT0oBe6zMfZMK_vSwazaALg3yhXduVs3c5A8YM17JS2rfb0QDAi">
            <a:hlinkClick r:id="rId3"/>
          </p:cNvPr>
          <p:cNvPicPr>
            <a:picLocks noChangeAspect="1" noChangeArrowheads="1"/>
          </p:cNvPicPr>
          <p:nvPr/>
        </p:nvPicPr>
        <p:blipFill>
          <a:blip r:embed="rId4" cstate="print"/>
          <a:srcRect/>
          <a:stretch>
            <a:fillRect/>
          </a:stretch>
        </p:blipFill>
        <p:spPr bwMode="auto">
          <a:xfrm>
            <a:off x="0" y="5805488"/>
            <a:ext cx="1997075" cy="1052512"/>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p:cNvSpPr>
            <a:spLocks noChangeArrowheads="1"/>
          </p:cNvSpPr>
          <p:nvPr/>
        </p:nvSpPr>
        <p:spPr bwMode="auto">
          <a:xfrm>
            <a:off x="900113" y="2133600"/>
            <a:ext cx="7127875" cy="954088"/>
          </a:xfrm>
          <a:prstGeom prst="rect">
            <a:avLst/>
          </a:prstGeom>
          <a:noFill/>
          <a:ln w="9525">
            <a:noFill/>
            <a:miter lim="800000"/>
            <a:headEnd/>
            <a:tailEnd/>
          </a:ln>
          <a:effectLst/>
        </p:spPr>
        <p:txBody>
          <a:bodyPr>
            <a:spAutoFit/>
          </a:bodyPr>
          <a:lstStyle/>
          <a:p>
            <a:pPr algn="ctr">
              <a:defRPr/>
            </a:pPr>
            <a:r>
              <a:rPr lang="es-ES" sz="2800" b="1" dirty="0">
                <a:solidFill>
                  <a:srgbClr val="003399"/>
                </a:solidFill>
                <a:effectLst>
                  <a:outerShdw blurRad="38100" dist="38100" dir="2700000" algn="tl">
                    <a:srgbClr val="C0C0C0"/>
                  </a:outerShdw>
                </a:effectLst>
              </a:rPr>
              <a:t/>
            </a:r>
            <a:br>
              <a:rPr lang="es-ES" sz="2800" b="1" dirty="0">
                <a:solidFill>
                  <a:srgbClr val="003399"/>
                </a:solidFill>
                <a:effectLst>
                  <a:outerShdw blurRad="38100" dist="38100" dir="2700000" algn="tl">
                    <a:srgbClr val="C0C0C0"/>
                  </a:outerShdw>
                </a:effectLst>
              </a:rPr>
            </a:br>
            <a:endParaRPr lang="es-ES" sz="2800" b="1" dirty="0">
              <a:solidFill>
                <a:srgbClr val="003399"/>
              </a:solidFill>
              <a:effectLst>
                <a:outerShdw blurRad="38100" dist="38100" dir="2700000" algn="tl">
                  <a:srgbClr val="C0C0C0"/>
                </a:outerShdw>
              </a:effectLst>
            </a:endParaRPr>
          </a:p>
        </p:txBody>
      </p:sp>
      <p:pic>
        <p:nvPicPr>
          <p:cNvPr id="5123" name="Picture 6" descr="http://t2.gstatic.com/images?q=tbn:ANd9GcT0oBe6zMfZMK_vSwazaALg3yhXduVs3c5A8YM17JS2rfb0QDAi">
            <a:hlinkClick r:id="rId3"/>
          </p:cNvPr>
          <p:cNvPicPr>
            <a:picLocks noChangeAspect="1" noChangeArrowheads="1"/>
          </p:cNvPicPr>
          <p:nvPr/>
        </p:nvPicPr>
        <p:blipFill>
          <a:blip r:embed="rId4" cstate="print"/>
          <a:srcRect/>
          <a:stretch>
            <a:fillRect/>
          </a:stretch>
        </p:blipFill>
        <p:spPr bwMode="auto">
          <a:xfrm>
            <a:off x="0" y="5805488"/>
            <a:ext cx="1997075" cy="1052512"/>
          </a:xfrm>
          <a:prstGeom prst="rect">
            <a:avLst/>
          </a:prstGeom>
          <a:noFill/>
          <a:ln w="9525">
            <a:noFill/>
            <a:miter lim="800000"/>
            <a:headEnd/>
            <a:tailEnd/>
          </a:ln>
        </p:spPr>
      </p:pic>
      <p:sp>
        <p:nvSpPr>
          <p:cNvPr id="5124" name="3 Rectángulo"/>
          <p:cNvSpPr>
            <a:spLocks noChangeArrowheads="1"/>
          </p:cNvSpPr>
          <p:nvPr/>
        </p:nvSpPr>
        <p:spPr bwMode="auto">
          <a:xfrm>
            <a:off x="539750" y="1658938"/>
            <a:ext cx="7561263" cy="2246769"/>
          </a:xfrm>
          <a:prstGeom prst="rect">
            <a:avLst/>
          </a:prstGeom>
          <a:noFill/>
          <a:ln w="9525">
            <a:noFill/>
            <a:miter lim="800000"/>
            <a:headEnd/>
            <a:tailEnd/>
          </a:ln>
        </p:spPr>
        <p:txBody>
          <a:bodyPr>
            <a:spAutoFit/>
          </a:bodyPr>
          <a:lstStyle/>
          <a:p>
            <a:pPr marL="633413" lvl="1" indent="-454025" algn="just">
              <a:buFont typeface="Wingdings" pitchFamily="2" charset="2"/>
              <a:buChar char="Ø"/>
              <a:tabLst>
                <a:tab pos="450850" algn="l"/>
              </a:tabLst>
            </a:pPr>
            <a:r>
              <a:rPr lang="es-ES" sz="2000" b="1" dirty="0" smtClean="0">
                <a:solidFill>
                  <a:srgbClr val="003399"/>
                </a:solidFill>
              </a:rPr>
              <a:t>Tipos de Control</a:t>
            </a:r>
          </a:p>
          <a:p>
            <a:pPr marL="633413" lvl="1" indent="-454025" algn="just">
              <a:buFont typeface="Wingdings" pitchFamily="2" charset="2"/>
              <a:buChar char="Ø"/>
              <a:tabLst>
                <a:tab pos="450850" algn="l"/>
              </a:tabLst>
            </a:pPr>
            <a:r>
              <a:rPr lang="es-ES" sz="2000" b="1" dirty="0" smtClean="0">
                <a:solidFill>
                  <a:srgbClr val="003399"/>
                </a:solidFill>
              </a:rPr>
              <a:t>Coherencia de las declaraciones y de la aplicación normativa</a:t>
            </a:r>
          </a:p>
          <a:p>
            <a:pPr marL="633413" lvl="1" indent="-454025" algn="just">
              <a:buFont typeface="Wingdings" pitchFamily="2" charset="2"/>
              <a:buChar char="Ø"/>
              <a:tabLst>
                <a:tab pos="450850" algn="l"/>
              </a:tabLst>
            </a:pPr>
            <a:r>
              <a:rPr lang="es-ES" sz="2000" b="1" dirty="0" smtClean="0">
                <a:solidFill>
                  <a:srgbClr val="003399"/>
                </a:solidFill>
              </a:rPr>
              <a:t>Integración de las bases de datos</a:t>
            </a:r>
          </a:p>
          <a:p>
            <a:pPr marL="633413" lvl="1" indent="-454025" algn="just">
              <a:buFont typeface="Wingdings" pitchFamily="2" charset="2"/>
              <a:buChar char="Ø"/>
              <a:tabLst>
                <a:tab pos="450850" algn="l"/>
              </a:tabLst>
            </a:pPr>
            <a:r>
              <a:rPr lang="es-ES" sz="2000" b="1" dirty="0" smtClean="0">
                <a:solidFill>
                  <a:srgbClr val="003399"/>
                </a:solidFill>
              </a:rPr>
              <a:t>Coordinación de tipos de control (extensivo e intensivo)</a:t>
            </a:r>
          </a:p>
          <a:p>
            <a:pPr marL="633413" lvl="1" indent="-454025" algn="just">
              <a:tabLst>
                <a:tab pos="450850" algn="l"/>
              </a:tabLst>
            </a:pPr>
            <a:endParaRPr lang="es-ES" sz="2000" b="1" dirty="0">
              <a:solidFill>
                <a:srgbClr val="003399"/>
              </a:solidFill>
            </a:endParaRPr>
          </a:p>
        </p:txBody>
      </p:sp>
      <p:sp>
        <p:nvSpPr>
          <p:cNvPr id="5" name="Rectangle 2"/>
          <p:cNvSpPr txBox="1">
            <a:spLocks noChangeArrowheads="1"/>
          </p:cNvSpPr>
          <p:nvPr/>
        </p:nvSpPr>
        <p:spPr>
          <a:xfrm>
            <a:off x="574675" y="387334"/>
            <a:ext cx="8174038" cy="684212"/>
          </a:xfrm>
          <a:prstGeom prst="rect">
            <a:avLst/>
          </a:prstGeom>
        </p:spPr>
        <p:txBody>
          <a:bodyPr/>
          <a:lstStyle/>
          <a:p>
            <a:pPr algn="ctr">
              <a:defRPr/>
            </a:pPr>
            <a:r>
              <a:rPr lang="es-ES" sz="2800" dirty="0" smtClean="0">
                <a:solidFill>
                  <a:srgbClr val="003399"/>
                </a:solidFill>
                <a:latin typeface="Arial" pitchFamily="34" charset="0"/>
                <a:cs typeface="Arial" pitchFamily="34" charset="0"/>
              </a:rPr>
              <a:t>Control Extensivo y Control Intensivo Contribuyentes Especiales</a:t>
            </a:r>
            <a:endParaRPr lang="es-ES" sz="2800" b="1" kern="0" dirty="0">
              <a:solidFill>
                <a:srgbClr val="003399"/>
              </a:solidFill>
              <a:effectLst>
                <a:outerShdw blurRad="38100" dist="38100" dir="2700000" algn="tl">
                  <a:srgbClr val="C0C0C0"/>
                </a:outerShdw>
              </a:effectLst>
              <a:latin typeface="Arial" pitchFamily="34" charset="0"/>
              <a:ea typeface="+mj-ea"/>
              <a:cs typeface="Arial" pitchFamily="34" charset="0"/>
            </a:endParaRP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Perfil">
  <a:themeElements>
    <a:clrScheme name="Perfil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erfil">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erfil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erfil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erfil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erfil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erfil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erfil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erfil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erfil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erfil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12873</TotalTime>
  <Words>109</Words>
  <Application>Microsoft Office PowerPoint</Application>
  <PresentationFormat>Presentación en pantalla (4:3)</PresentationFormat>
  <Paragraphs>19</Paragraphs>
  <Slides>3</Slides>
  <Notes>3</Notes>
  <HiddenSlides>0</HiddenSlides>
  <MMClips>0</MMClips>
  <ScaleCrop>false</ScaleCrop>
  <HeadingPairs>
    <vt:vector size="4" baseType="variant">
      <vt:variant>
        <vt:lpstr>Tema</vt:lpstr>
      </vt:variant>
      <vt:variant>
        <vt:i4>1</vt:i4>
      </vt:variant>
      <vt:variant>
        <vt:lpstr>Títulos de diapositiva</vt:lpstr>
      </vt:variant>
      <vt:variant>
        <vt:i4>3</vt:i4>
      </vt:variant>
    </vt:vector>
  </HeadingPairs>
  <TitlesOfParts>
    <vt:vector size="4" baseType="lpstr">
      <vt:lpstr>Perfil</vt:lpstr>
      <vt:lpstr>     Explotación de la información para control Guatemala</vt:lpstr>
      <vt:lpstr>Control Extensivo</vt:lpstr>
      <vt:lpstr>Diapositiva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Cuenta Corriente Integrada</dc:title>
  <dc:creator>Licda. Fabiola Ortíz</dc:creator>
  <cp:lastModifiedBy>Usuario</cp:lastModifiedBy>
  <cp:revision>292</cp:revision>
  <dcterms:created xsi:type="dcterms:W3CDTF">2006-03-24T15:20:02Z</dcterms:created>
  <dcterms:modified xsi:type="dcterms:W3CDTF">2013-10-29T18:40:05Z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n2">
    <vt:lpwstr/>
  </property>
</Properties>
</file>